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597A6-F6B3-449B-AE3D-923D08D99BD4}" type="doc">
      <dgm:prSet loTypeId="urn:microsoft.com/office/officeart/2005/8/layout/radial3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96DCB3C-D4C8-4985-9BF0-6DB99A63FA69}">
      <dgm:prSet phldrT="[Текст]"/>
      <dgm:spPr/>
      <dgm:t>
        <a:bodyPr/>
        <a:lstStyle/>
        <a:p>
          <a:r>
            <a:rPr lang="ru-RU" b="1" dirty="0">
              <a:latin typeface="Calibri" panose="020F0502020204030204" pitchFamily="34" charset="0"/>
              <a:cs typeface="Calibri" panose="020F0502020204030204" pitchFamily="34" charset="0"/>
            </a:rPr>
            <a:t>Типы манипуляторов</a:t>
          </a:r>
        </a:p>
      </dgm:t>
    </dgm:pt>
    <dgm:pt modelId="{7265D1DC-7D67-4434-AF20-322FFDD64AE1}" type="parTrans" cxnId="{56E493D5-AB80-4EDD-A372-8158509BB4E9}">
      <dgm:prSet/>
      <dgm:spPr/>
      <dgm:t>
        <a:bodyPr/>
        <a:lstStyle/>
        <a:p>
          <a:endParaRPr lang="ru-RU"/>
        </a:p>
      </dgm:t>
    </dgm:pt>
    <dgm:pt modelId="{7A267DB0-16B6-4AAE-8C45-8C2F5B2A28B6}" type="sibTrans" cxnId="{56E493D5-AB80-4EDD-A372-8158509BB4E9}">
      <dgm:prSet/>
      <dgm:spPr/>
      <dgm:t>
        <a:bodyPr/>
        <a:lstStyle/>
        <a:p>
          <a:endParaRPr lang="ru-RU"/>
        </a:p>
      </dgm:t>
    </dgm:pt>
    <dgm:pt modelId="{CA987FB7-9017-4B98-8850-939733419F0F}">
      <dgm:prSet phldrT="[Текст]"/>
      <dgm:spPr/>
      <dgm:t>
        <a:bodyPr/>
        <a:lstStyle/>
        <a:p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Активный</a:t>
          </a:r>
        </a:p>
      </dgm:t>
    </dgm:pt>
    <dgm:pt modelId="{D3CFCDCD-05A5-4265-803D-EF7EA6A4D953}" type="parTrans" cxnId="{B16BCEA1-AC68-4531-B6E7-72359D747C56}">
      <dgm:prSet/>
      <dgm:spPr/>
      <dgm:t>
        <a:bodyPr/>
        <a:lstStyle/>
        <a:p>
          <a:endParaRPr lang="ru-RU"/>
        </a:p>
      </dgm:t>
    </dgm:pt>
    <dgm:pt modelId="{63BAC83D-BD00-430E-8050-857E1A2E0AB5}" type="sibTrans" cxnId="{B16BCEA1-AC68-4531-B6E7-72359D747C56}">
      <dgm:prSet/>
      <dgm:spPr/>
      <dgm:t>
        <a:bodyPr/>
        <a:lstStyle/>
        <a:p>
          <a:endParaRPr lang="ru-RU"/>
        </a:p>
      </dgm:t>
    </dgm:pt>
    <dgm:pt modelId="{2E496A21-735F-426F-95FD-886E1E620419}">
      <dgm:prSet phldrT="[Текст]"/>
      <dgm:spPr/>
      <dgm:t>
        <a:bodyPr/>
        <a:lstStyle/>
        <a:p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Пассивный</a:t>
          </a:r>
        </a:p>
      </dgm:t>
    </dgm:pt>
    <dgm:pt modelId="{DAAE9D66-3964-4EB0-822B-1FCAA38C4F15}" type="parTrans" cxnId="{53AAD595-67FA-4F1A-82B5-293DEE50B801}">
      <dgm:prSet/>
      <dgm:spPr/>
      <dgm:t>
        <a:bodyPr/>
        <a:lstStyle/>
        <a:p>
          <a:endParaRPr lang="ru-RU"/>
        </a:p>
      </dgm:t>
    </dgm:pt>
    <dgm:pt modelId="{488F6DB8-8FC7-46AE-A9E6-E49D7F6B8966}" type="sibTrans" cxnId="{53AAD595-67FA-4F1A-82B5-293DEE50B801}">
      <dgm:prSet/>
      <dgm:spPr/>
      <dgm:t>
        <a:bodyPr/>
        <a:lstStyle/>
        <a:p>
          <a:endParaRPr lang="ru-RU"/>
        </a:p>
      </dgm:t>
    </dgm:pt>
    <dgm:pt modelId="{6AE4C268-7045-4FED-872C-36D347566651}">
      <dgm:prSet phldrT="[Текст]"/>
      <dgm:spPr/>
      <dgm:t>
        <a:bodyPr/>
        <a:lstStyle/>
        <a:p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Соревнующийся</a:t>
          </a:r>
        </a:p>
      </dgm:t>
    </dgm:pt>
    <dgm:pt modelId="{26DCF5C6-F383-423F-A107-6FE739C2E1B4}" type="parTrans" cxnId="{9BF33604-4713-485F-A5BC-BD57331B35BD}">
      <dgm:prSet/>
      <dgm:spPr/>
      <dgm:t>
        <a:bodyPr/>
        <a:lstStyle/>
        <a:p>
          <a:endParaRPr lang="ru-RU"/>
        </a:p>
      </dgm:t>
    </dgm:pt>
    <dgm:pt modelId="{BFBD9B80-288A-4F89-9212-C5BA0FCA8978}" type="sibTrans" cxnId="{9BF33604-4713-485F-A5BC-BD57331B35BD}">
      <dgm:prSet/>
      <dgm:spPr/>
      <dgm:t>
        <a:bodyPr/>
        <a:lstStyle/>
        <a:p>
          <a:endParaRPr lang="ru-RU"/>
        </a:p>
      </dgm:t>
    </dgm:pt>
    <dgm:pt modelId="{8DBF3F7D-45DA-498B-B1E0-C292D398D71C}">
      <dgm:prSet phldrT="[Текст]"/>
      <dgm:spPr/>
      <dgm:t>
        <a:bodyPr/>
        <a:lstStyle/>
        <a:p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Безразличный</a:t>
          </a:r>
        </a:p>
      </dgm:t>
    </dgm:pt>
    <dgm:pt modelId="{46BE533B-BA3B-4D95-B6CB-80946C0F479D}" type="parTrans" cxnId="{C3396885-419F-4B96-AF41-4B461ADD9AD9}">
      <dgm:prSet/>
      <dgm:spPr/>
      <dgm:t>
        <a:bodyPr/>
        <a:lstStyle/>
        <a:p>
          <a:endParaRPr lang="ru-RU"/>
        </a:p>
      </dgm:t>
    </dgm:pt>
    <dgm:pt modelId="{4A117E94-2F12-4142-92F8-19558508BB53}" type="sibTrans" cxnId="{C3396885-419F-4B96-AF41-4B461ADD9AD9}">
      <dgm:prSet/>
      <dgm:spPr/>
      <dgm:t>
        <a:bodyPr/>
        <a:lstStyle/>
        <a:p>
          <a:endParaRPr lang="ru-RU"/>
        </a:p>
      </dgm:t>
    </dgm:pt>
    <dgm:pt modelId="{617D8761-D881-45DE-83B9-D62807F87AA5}" type="pres">
      <dgm:prSet presAssocID="{02E597A6-F6B3-449B-AE3D-923D08D99BD4}" presName="composite" presStyleCnt="0">
        <dgm:presLayoutVars>
          <dgm:chMax val="1"/>
          <dgm:dir/>
          <dgm:resizeHandles val="exact"/>
        </dgm:presLayoutVars>
      </dgm:prSet>
      <dgm:spPr/>
    </dgm:pt>
    <dgm:pt modelId="{A8A5F086-A7AD-493C-86BC-92139B70D227}" type="pres">
      <dgm:prSet presAssocID="{02E597A6-F6B3-449B-AE3D-923D08D99BD4}" presName="radial" presStyleCnt="0">
        <dgm:presLayoutVars>
          <dgm:animLvl val="ctr"/>
        </dgm:presLayoutVars>
      </dgm:prSet>
      <dgm:spPr/>
    </dgm:pt>
    <dgm:pt modelId="{4199231E-F5DC-4FB2-BA86-33083C8891F0}" type="pres">
      <dgm:prSet presAssocID="{A96DCB3C-D4C8-4985-9BF0-6DB99A63FA69}" presName="centerShape" presStyleLbl="vennNode1" presStyleIdx="0" presStyleCnt="5"/>
      <dgm:spPr/>
    </dgm:pt>
    <dgm:pt modelId="{79BF601E-DDC5-42A5-A664-937CBEDF13AD}" type="pres">
      <dgm:prSet presAssocID="{CA987FB7-9017-4B98-8850-939733419F0F}" presName="node" presStyleLbl="vennNode1" presStyleIdx="1" presStyleCnt="5">
        <dgm:presLayoutVars>
          <dgm:bulletEnabled val="1"/>
        </dgm:presLayoutVars>
      </dgm:prSet>
      <dgm:spPr/>
    </dgm:pt>
    <dgm:pt modelId="{4B652518-5887-4CCC-A7E6-9F009DA34D2D}" type="pres">
      <dgm:prSet presAssocID="{2E496A21-735F-426F-95FD-886E1E620419}" presName="node" presStyleLbl="vennNode1" presStyleIdx="2" presStyleCnt="5">
        <dgm:presLayoutVars>
          <dgm:bulletEnabled val="1"/>
        </dgm:presLayoutVars>
      </dgm:prSet>
      <dgm:spPr/>
    </dgm:pt>
    <dgm:pt modelId="{1F3DA759-A047-43AF-B5B6-A831900B2911}" type="pres">
      <dgm:prSet presAssocID="{6AE4C268-7045-4FED-872C-36D347566651}" presName="node" presStyleLbl="vennNode1" presStyleIdx="3" presStyleCnt="5">
        <dgm:presLayoutVars>
          <dgm:bulletEnabled val="1"/>
        </dgm:presLayoutVars>
      </dgm:prSet>
      <dgm:spPr/>
    </dgm:pt>
    <dgm:pt modelId="{F7135B7D-8406-4E90-8233-5800F211468A}" type="pres">
      <dgm:prSet presAssocID="{8DBF3F7D-45DA-498B-B1E0-C292D398D71C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9BF33604-4713-485F-A5BC-BD57331B35BD}" srcId="{A96DCB3C-D4C8-4985-9BF0-6DB99A63FA69}" destId="{6AE4C268-7045-4FED-872C-36D347566651}" srcOrd="2" destOrd="0" parTransId="{26DCF5C6-F383-423F-A107-6FE739C2E1B4}" sibTransId="{BFBD9B80-288A-4F89-9212-C5BA0FCA8978}"/>
    <dgm:cxn modelId="{1123D131-99E8-4442-8934-6428252A0DC5}" type="presOf" srcId="{CA987FB7-9017-4B98-8850-939733419F0F}" destId="{79BF601E-DDC5-42A5-A664-937CBEDF13AD}" srcOrd="0" destOrd="0" presId="urn:microsoft.com/office/officeart/2005/8/layout/radial3"/>
    <dgm:cxn modelId="{BB989371-83E4-43B4-B3D7-2E31F68F5F61}" type="presOf" srcId="{02E597A6-F6B3-449B-AE3D-923D08D99BD4}" destId="{617D8761-D881-45DE-83B9-D62807F87AA5}" srcOrd="0" destOrd="0" presId="urn:microsoft.com/office/officeart/2005/8/layout/radial3"/>
    <dgm:cxn modelId="{16E3947A-C9B8-469C-A554-116E03571229}" type="presOf" srcId="{A96DCB3C-D4C8-4985-9BF0-6DB99A63FA69}" destId="{4199231E-F5DC-4FB2-BA86-33083C8891F0}" srcOrd="0" destOrd="0" presId="urn:microsoft.com/office/officeart/2005/8/layout/radial3"/>
    <dgm:cxn modelId="{6B7D9584-A8B1-4E34-B1C5-0391BAC9BEA6}" type="presOf" srcId="{2E496A21-735F-426F-95FD-886E1E620419}" destId="{4B652518-5887-4CCC-A7E6-9F009DA34D2D}" srcOrd="0" destOrd="0" presId="urn:microsoft.com/office/officeart/2005/8/layout/radial3"/>
    <dgm:cxn modelId="{C3396885-419F-4B96-AF41-4B461ADD9AD9}" srcId="{A96DCB3C-D4C8-4985-9BF0-6DB99A63FA69}" destId="{8DBF3F7D-45DA-498B-B1E0-C292D398D71C}" srcOrd="3" destOrd="0" parTransId="{46BE533B-BA3B-4D95-B6CB-80946C0F479D}" sibTransId="{4A117E94-2F12-4142-92F8-19558508BB53}"/>
    <dgm:cxn modelId="{53AAD595-67FA-4F1A-82B5-293DEE50B801}" srcId="{A96DCB3C-D4C8-4985-9BF0-6DB99A63FA69}" destId="{2E496A21-735F-426F-95FD-886E1E620419}" srcOrd="1" destOrd="0" parTransId="{DAAE9D66-3964-4EB0-822B-1FCAA38C4F15}" sibTransId="{488F6DB8-8FC7-46AE-A9E6-E49D7F6B8966}"/>
    <dgm:cxn modelId="{B16BCEA1-AC68-4531-B6E7-72359D747C56}" srcId="{A96DCB3C-D4C8-4985-9BF0-6DB99A63FA69}" destId="{CA987FB7-9017-4B98-8850-939733419F0F}" srcOrd="0" destOrd="0" parTransId="{D3CFCDCD-05A5-4265-803D-EF7EA6A4D953}" sibTransId="{63BAC83D-BD00-430E-8050-857E1A2E0AB5}"/>
    <dgm:cxn modelId="{DB27D9D4-EDF8-487B-BA25-136D1AB589B5}" type="presOf" srcId="{8DBF3F7D-45DA-498B-B1E0-C292D398D71C}" destId="{F7135B7D-8406-4E90-8233-5800F211468A}" srcOrd="0" destOrd="0" presId="urn:microsoft.com/office/officeart/2005/8/layout/radial3"/>
    <dgm:cxn modelId="{56E493D5-AB80-4EDD-A372-8158509BB4E9}" srcId="{02E597A6-F6B3-449B-AE3D-923D08D99BD4}" destId="{A96DCB3C-D4C8-4985-9BF0-6DB99A63FA69}" srcOrd="0" destOrd="0" parTransId="{7265D1DC-7D67-4434-AF20-322FFDD64AE1}" sibTransId="{7A267DB0-16B6-4AAE-8C45-8C2F5B2A28B6}"/>
    <dgm:cxn modelId="{888B82E3-9417-4AC9-86D5-45027660CA7D}" type="presOf" srcId="{6AE4C268-7045-4FED-872C-36D347566651}" destId="{1F3DA759-A047-43AF-B5B6-A831900B2911}" srcOrd="0" destOrd="0" presId="urn:microsoft.com/office/officeart/2005/8/layout/radial3"/>
    <dgm:cxn modelId="{6958B15B-4FED-4DAC-83DF-2E6947733772}" type="presParOf" srcId="{617D8761-D881-45DE-83B9-D62807F87AA5}" destId="{A8A5F086-A7AD-493C-86BC-92139B70D227}" srcOrd="0" destOrd="0" presId="urn:microsoft.com/office/officeart/2005/8/layout/radial3"/>
    <dgm:cxn modelId="{8BB1CF0D-F623-4F99-974E-11E8E9CF85D6}" type="presParOf" srcId="{A8A5F086-A7AD-493C-86BC-92139B70D227}" destId="{4199231E-F5DC-4FB2-BA86-33083C8891F0}" srcOrd="0" destOrd="0" presId="urn:microsoft.com/office/officeart/2005/8/layout/radial3"/>
    <dgm:cxn modelId="{1ADEF005-9F97-4AF9-9E2F-C3C9425593ED}" type="presParOf" srcId="{A8A5F086-A7AD-493C-86BC-92139B70D227}" destId="{79BF601E-DDC5-42A5-A664-937CBEDF13AD}" srcOrd="1" destOrd="0" presId="urn:microsoft.com/office/officeart/2005/8/layout/radial3"/>
    <dgm:cxn modelId="{1BB52818-ED32-4B96-9DF6-D9EB53E43A9D}" type="presParOf" srcId="{A8A5F086-A7AD-493C-86BC-92139B70D227}" destId="{4B652518-5887-4CCC-A7E6-9F009DA34D2D}" srcOrd="2" destOrd="0" presId="urn:microsoft.com/office/officeart/2005/8/layout/radial3"/>
    <dgm:cxn modelId="{C26409C9-0235-4F3B-AE65-ECB1B5B9D900}" type="presParOf" srcId="{A8A5F086-A7AD-493C-86BC-92139B70D227}" destId="{1F3DA759-A047-43AF-B5B6-A831900B2911}" srcOrd="3" destOrd="0" presId="urn:microsoft.com/office/officeart/2005/8/layout/radial3"/>
    <dgm:cxn modelId="{DA22EED3-53C4-4DD2-9C5D-CE8405A34F94}" type="presParOf" srcId="{A8A5F086-A7AD-493C-86BC-92139B70D227}" destId="{F7135B7D-8406-4E90-8233-5800F211468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08237C-6FB1-4F19-AC3C-98C07CDF295C}" type="doc">
      <dgm:prSet loTypeId="urn:microsoft.com/office/officeart/2005/8/layout/venn3" loCatId="relationship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C70A994-423E-4B9D-A9C8-D15151FD59D5}">
      <dgm:prSet phldrT="[Текст]"/>
      <dgm:spPr/>
      <dgm:t>
        <a:bodyPr/>
        <a:lstStyle/>
        <a:p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Провоцирование ваших защитных реакций</a:t>
          </a:r>
        </a:p>
      </dgm:t>
    </dgm:pt>
    <dgm:pt modelId="{C34C968A-E1AE-481A-A514-1E9844978BD7}" type="parTrans" cxnId="{D2EFD21E-AEB2-4B76-92BC-CA1AFFAC3C6A}">
      <dgm:prSet/>
      <dgm:spPr/>
      <dgm:t>
        <a:bodyPr/>
        <a:lstStyle/>
        <a:p>
          <a:endParaRPr lang="ru-RU"/>
        </a:p>
      </dgm:t>
    </dgm:pt>
    <dgm:pt modelId="{E6841B6E-543B-4B2A-906F-9834584D95EC}" type="sibTrans" cxnId="{D2EFD21E-AEB2-4B76-92BC-CA1AFFAC3C6A}">
      <dgm:prSet/>
      <dgm:spPr/>
      <dgm:t>
        <a:bodyPr/>
        <a:lstStyle/>
        <a:p>
          <a:endParaRPr lang="ru-RU"/>
        </a:p>
      </dgm:t>
    </dgm:pt>
    <dgm:pt modelId="{A450C65F-2096-4933-8ABF-DC92F10F3284}">
      <dgm:prSet phldrT="[Текст]"/>
      <dgm:spPr/>
      <dgm:t>
        <a:bodyPr/>
        <a:lstStyle/>
        <a:p>
          <a:r>
            <a:rPr lang="ru-RU" dirty="0">
              <a:latin typeface="Calibri" panose="020F0502020204030204" pitchFamily="34" charset="0"/>
              <a:cs typeface="Calibri" panose="020F0502020204030204" pitchFamily="34" charset="0"/>
            </a:rPr>
            <a:t>Игра на вашей нетерпеливости</a:t>
          </a:r>
        </a:p>
      </dgm:t>
    </dgm:pt>
    <dgm:pt modelId="{C62B6787-F3A3-46FA-A5CB-F055F6FE8ADE}" type="parTrans" cxnId="{AA490143-CA87-462D-9724-D41621C57999}">
      <dgm:prSet/>
      <dgm:spPr/>
      <dgm:t>
        <a:bodyPr/>
        <a:lstStyle/>
        <a:p>
          <a:endParaRPr lang="ru-RU"/>
        </a:p>
      </dgm:t>
    </dgm:pt>
    <dgm:pt modelId="{A6146404-755C-49E6-9FC0-4E120CBC94C6}" type="sibTrans" cxnId="{AA490143-CA87-462D-9724-D41621C57999}">
      <dgm:prSet/>
      <dgm:spPr/>
      <dgm:t>
        <a:bodyPr/>
        <a:lstStyle/>
        <a:p>
          <a:endParaRPr lang="ru-RU"/>
        </a:p>
      </dgm:t>
    </dgm:pt>
    <dgm:pt modelId="{DD8F4FC4-E3D4-40CC-B0B8-15495B96B0A1}" type="pres">
      <dgm:prSet presAssocID="{CD08237C-6FB1-4F19-AC3C-98C07CDF295C}" presName="Name0" presStyleCnt="0">
        <dgm:presLayoutVars>
          <dgm:dir/>
          <dgm:resizeHandles val="exact"/>
        </dgm:presLayoutVars>
      </dgm:prSet>
      <dgm:spPr/>
    </dgm:pt>
    <dgm:pt modelId="{D9D1A9B1-1A29-46BC-8028-CE9B29D2C842}" type="pres">
      <dgm:prSet presAssocID="{EC70A994-423E-4B9D-A9C8-D15151FD59D5}" presName="Name5" presStyleLbl="vennNode1" presStyleIdx="0" presStyleCnt="2">
        <dgm:presLayoutVars>
          <dgm:bulletEnabled val="1"/>
        </dgm:presLayoutVars>
      </dgm:prSet>
      <dgm:spPr/>
    </dgm:pt>
    <dgm:pt modelId="{F0FCC134-A1B7-4B60-A5E6-12FFA61DCF60}" type="pres">
      <dgm:prSet presAssocID="{E6841B6E-543B-4B2A-906F-9834584D95EC}" presName="space" presStyleCnt="0"/>
      <dgm:spPr/>
    </dgm:pt>
    <dgm:pt modelId="{0E67F2C5-3FB7-4594-BDBD-A7F163743233}" type="pres">
      <dgm:prSet presAssocID="{A450C65F-2096-4933-8ABF-DC92F10F3284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D2EFD21E-AEB2-4B76-92BC-CA1AFFAC3C6A}" srcId="{CD08237C-6FB1-4F19-AC3C-98C07CDF295C}" destId="{EC70A994-423E-4B9D-A9C8-D15151FD59D5}" srcOrd="0" destOrd="0" parTransId="{C34C968A-E1AE-481A-A514-1E9844978BD7}" sibTransId="{E6841B6E-543B-4B2A-906F-9834584D95EC}"/>
    <dgm:cxn modelId="{F6206332-EC98-4039-BA8B-4A9AA7A1ACED}" type="presOf" srcId="{A450C65F-2096-4933-8ABF-DC92F10F3284}" destId="{0E67F2C5-3FB7-4594-BDBD-A7F163743233}" srcOrd="0" destOrd="0" presId="urn:microsoft.com/office/officeart/2005/8/layout/venn3"/>
    <dgm:cxn modelId="{AA490143-CA87-462D-9724-D41621C57999}" srcId="{CD08237C-6FB1-4F19-AC3C-98C07CDF295C}" destId="{A450C65F-2096-4933-8ABF-DC92F10F3284}" srcOrd="1" destOrd="0" parTransId="{C62B6787-F3A3-46FA-A5CB-F055F6FE8ADE}" sibTransId="{A6146404-755C-49E6-9FC0-4E120CBC94C6}"/>
    <dgm:cxn modelId="{1B316D44-05E7-4247-B915-D3EDA8196F54}" type="presOf" srcId="{EC70A994-423E-4B9D-A9C8-D15151FD59D5}" destId="{D9D1A9B1-1A29-46BC-8028-CE9B29D2C842}" srcOrd="0" destOrd="0" presId="urn:microsoft.com/office/officeart/2005/8/layout/venn3"/>
    <dgm:cxn modelId="{CFA8FCB1-AF30-413D-B252-329CE972A149}" type="presOf" srcId="{CD08237C-6FB1-4F19-AC3C-98C07CDF295C}" destId="{DD8F4FC4-E3D4-40CC-B0B8-15495B96B0A1}" srcOrd="0" destOrd="0" presId="urn:microsoft.com/office/officeart/2005/8/layout/venn3"/>
    <dgm:cxn modelId="{E64C0495-B732-4D0E-A401-380700F728DF}" type="presParOf" srcId="{DD8F4FC4-E3D4-40CC-B0B8-15495B96B0A1}" destId="{D9D1A9B1-1A29-46BC-8028-CE9B29D2C842}" srcOrd="0" destOrd="0" presId="urn:microsoft.com/office/officeart/2005/8/layout/venn3"/>
    <dgm:cxn modelId="{B29B8132-C066-4C63-BFE8-6184391EBDD3}" type="presParOf" srcId="{DD8F4FC4-E3D4-40CC-B0B8-15495B96B0A1}" destId="{F0FCC134-A1B7-4B60-A5E6-12FFA61DCF60}" srcOrd="1" destOrd="0" presId="urn:microsoft.com/office/officeart/2005/8/layout/venn3"/>
    <dgm:cxn modelId="{511EF12D-40AB-4D39-AD52-8E23CBDA1A92}" type="presParOf" srcId="{DD8F4FC4-E3D4-40CC-B0B8-15495B96B0A1}" destId="{0E67F2C5-3FB7-4594-BDBD-A7F163743233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FDC15C-C037-4B03-90A0-96C85A3CC0A0}" type="doc">
      <dgm:prSet loTypeId="urn:microsoft.com/office/officeart/2008/layout/VerticalCurved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E80ABF8-3E84-4AB3-95B1-8E3D9EA9A3A2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Сначала стоит научиться их замечать в свою сторону, а также замечать, как вы сами манипулируете людьми</a:t>
          </a:r>
        </a:p>
      </dgm:t>
    </dgm:pt>
    <dgm:pt modelId="{3622C831-8627-4136-851F-B1D49C81F6D8}" type="parTrans" cxnId="{ACA16A26-952C-45EA-9EFA-34B402EEBD13}">
      <dgm:prSet/>
      <dgm:spPr/>
      <dgm:t>
        <a:bodyPr/>
        <a:lstStyle/>
        <a:p>
          <a:endParaRPr lang="ru-RU"/>
        </a:p>
      </dgm:t>
    </dgm:pt>
    <dgm:pt modelId="{0DFF1A5A-3D13-4DA1-AE79-E65C7F4F1E25}" type="sibTrans" cxnId="{ACA16A26-952C-45EA-9EFA-34B402EEBD13}">
      <dgm:prSet/>
      <dgm:spPr/>
      <dgm:t>
        <a:bodyPr/>
        <a:lstStyle/>
        <a:p>
          <a:endParaRPr lang="ru-RU"/>
        </a:p>
      </dgm:t>
    </dgm:pt>
    <dgm:pt modelId="{2FD91332-454C-422F-B214-865D525662AD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Затем отслеживать на каком чувстве манипулируют — за какой крючок цепляют</a:t>
          </a:r>
        </a:p>
      </dgm:t>
    </dgm:pt>
    <dgm:pt modelId="{77549F50-6552-4774-A0EE-2EAD516FCDAB}" type="parTrans" cxnId="{73C60300-4D10-4CA5-9E4A-4EEB816A30E3}">
      <dgm:prSet/>
      <dgm:spPr/>
      <dgm:t>
        <a:bodyPr/>
        <a:lstStyle/>
        <a:p>
          <a:endParaRPr lang="ru-RU"/>
        </a:p>
      </dgm:t>
    </dgm:pt>
    <dgm:pt modelId="{39B1E544-398B-437A-8FCC-8ED6E4E90EE0}" type="sibTrans" cxnId="{73C60300-4D10-4CA5-9E4A-4EEB816A30E3}">
      <dgm:prSet/>
      <dgm:spPr/>
      <dgm:t>
        <a:bodyPr/>
        <a:lstStyle/>
        <a:p>
          <a:endParaRPr lang="ru-RU"/>
        </a:p>
      </dgm:t>
    </dgm:pt>
    <dgm:pt modelId="{7CCDB33C-5557-41D0-B6D1-0C78E42B670A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Разбираться с крючками и своими чувствами лучше в рамках психотерапии вместе с психологом, учась выстраивать личные границы и оберегать их, а также говорить о себе и выражать свои чувства и мысли перед другими прямо и открыто</a:t>
          </a:r>
        </a:p>
      </dgm:t>
    </dgm:pt>
    <dgm:pt modelId="{BBBD9258-F11E-4412-8B4F-8888F71D9ABB}" type="parTrans" cxnId="{827F2A68-13CB-442D-9BA8-0FE647A1184C}">
      <dgm:prSet/>
      <dgm:spPr/>
      <dgm:t>
        <a:bodyPr/>
        <a:lstStyle/>
        <a:p>
          <a:endParaRPr lang="ru-RU"/>
        </a:p>
      </dgm:t>
    </dgm:pt>
    <dgm:pt modelId="{E07E7122-BBCC-42F7-ABF4-AF7D1922AE1B}" type="sibTrans" cxnId="{827F2A68-13CB-442D-9BA8-0FE647A1184C}">
      <dgm:prSet/>
      <dgm:spPr/>
      <dgm:t>
        <a:bodyPr/>
        <a:lstStyle/>
        <a:p>
          <a:endParaRPr lang="ru-RU"/>
        </a:p>
      </dgm:t>
    </dgm:pt>
    <dgm:pt modelId="{64394B12-AB22-4AAC-95E8-C3072DB29F95}" type="pres">
      <dgm:prSet presAssocID="{B4FDC15C-C037-4B03-90A0-96C85A3CC0A0}" presName="Name0" presStyleCnt="0">
        <dgm:presLayoutVars>
          <dgm:chMax val="7"/>
          <dgm:chPref val="7"/>
          <dgm:dir/>
        </dgm:presLayoutVars>
      </dgm:prSet>
      <dgm:spPr/>
    </dgm:pt>
    <dgm:pt modelId="{6B1FBACF-D4A2-4569-BF71-1C1154D59CD6}" type="pres">
      <dgm:prSet presAssocID="{B4FDC15C-C037-4B03-90A0-96C85A3CC0A0}" presName="Name1" presStyleCnt="0"/>
      <dgm:spPr/>
    </dgm:pt>
    <dgm:pt modelId="{71C7BED4-D080-46B7-B276-7D5B98AFFDB7}" type="pres">
      <dgm:prSet presAssocID="{B4FDC15C-C037-4B03-90A0-96C85A3CC0A0}" presName="cycle" presStyleCnt="0"/>
      <dgm:spPr/>
    </dgm:pt>
    <dgm:pt modelId="{EFA43065-0C6C-4665-A656-C2657449732B}" type="pres">
      <dgm:prSet presAssocID="{B4FDC15C-C037-4B03-90A0-96C85A3CC0A0}" presName="srcNode" presStyleLbl="node1" presStyleIdx="0" presStyleCnt="3"/>
      <dgm:spPr/>
    </dgm:pt>
    <dgm:pt modelId="{2A4D9006-7EE8-47CF-B2F6-B1E41F33871C}" type="pres">
      <dgm:prSet presAssocID="{B4FDC15C-C037-4B03-90A0-96C85A3CC0A0}" presName="conn" presStyleLbl="parChTrans1D2" presStyleIdx="0" presStyleCnt="1"/>
      <dgm:spPr/>
    </dgm:pt>
    <dgm:pt modelId="{353D7CAB-D685-4DA5-A8AE-AD13F0BBEB37}" type="pres">
      <dgm:prSet presAssocID="{B4FDC15C-C037-4B03-90A0-96C85A3CC0A0}" presName="extraNode" presStyleLbl="node1" presStyleIdx="0" presStyleCnt="3"/>
      <dgm:spPr/>
    </dgm:pt>
    <dgm:pt modelId="{53BCCBF1-3DA4-4377-AC08-74FF436400C9}" type="pres">
      <dgm:prSet presAssocID="{B4FDC15C-C037-4B03-90A0-96C85A3CC0A0}" presName="dstNode" presStyleLbl="node1" presStyleIdx="0" presStyleCnt="3"/>
      <dgm:spPr/>
    </dgm:pt>
    <dgm:pt modelId="{BEFFBF9E-851D-4158-812A-2D7177B91ADF}" type="pres">
      <dgm:prSet presAssocID="{BE80ABF8-3E84-4AB3-95B1-8E3D9EA9A3A2}" presName="text_1" presStyleLbl="node1" presStyleIdx="0" presStyleCnt="3">
        <dgm:presLayoutVars>
          <dgm:bulletEnabled val="1"/>
        </dgm:presLayoutVars>
      </dgm:prSet>
      <dgm:spPr/>
    </dgm:pt>
    <dgm:pt modelId="{01CAB3EB-1C88-4F00-B56F-D920118BF60E}" type="pres">
      <dgm:prSet presAssocID="{BE80ABF8-3E84-4AB3-95B1-8E3D9EA9A3A2}" presName="accent_1" presStyleCnt="0"/>
      <dgm:spPr/>
    </dgm:pt>
    <dgm:pt modelId="{217A6436-8B04-4704-A66E-A7C3F0149BE5}" type="pres">
      <dgm:prSet presAssocID="{BE80ABF8-3E84-4AB3-95B1-8E3D9EA9A3A2}" presName="accentRepeatNode" presStyleLbl="solidFgAcc1" presStyleIdx="0" presStyleCnt="3"/>
      <dgm:spPr/>
    </dgm:pt>
    <dgm:pt modelId="{7868FF83-172C-461B-80CF-497784725DE0}" type="pres">
      <dgm:prSet presAssocID="{2FD91332-454C-422F-B214-865D525662AD}" presName="text_2" presStyleLbl="node1" presStyleIdx="1" presStyleCnt="3">
        <dgm:presLayoutVars>
          <dgm:bulletEnabled val="1"/>
        </dgm:presLayoutVars>
      </dgm:prSet>
      <dgm:spPr/>
    </dgm:pt>
    <dgm:pt modelId="{ECDCC594-F7ED-4D45-A2FE-0FD9AC3DF041}" type="pres">
      <dgm:prSet presAssocID="{2FD91332-454C-422F-B214-865D525662AD}" presName="accent_2" presStyleCnt="0"/>
      <dgm:spPr/>
    </dgm:pt>
    <dgm:pt modelId="{4A331034-7E83-44ED-A385-8586F8ADB9B4}" type="pres">
      <dgm:prSet presAssocID="{2FD91332-454C-422F-B214-865D525662AD}" presName="accentRepeatNode" presStyleLbl="solidFgAcc1" presStyleIdx="1" presStyleCnt="3"/>
      <dgm:spPr/>
    </dgm:pt>
    <dgm:pt modelId="{C202E023-CB5D-4A2F-95FB-8A4F9F3BFDF0}" type="pres">
      <dgm:prSet presAssocID="{7CCDB33C-5557-41D0-B6D1-0C78E42B670A}" presName="text_3" presStyleLbl="node1" presStyleIdx="2" presStyleCnt="3">
        <dgm:presLayoutVars>
          <dgm:bulletEnabled val="1"/>
        </dgm:presLayoutVars>
      </dgm:prSet>
      <dgm:spPr/>
    </dgm:pt>
    <dgm:pt modelId="{2D923F7B-B093-495B-BB19-41717521958E}" type="pres">
      <dgm:prSet presAssocID="{7CCDB33C-5557-41D0-B6D1-0C78E42B670A}" presName="accent_3" presStyleCnt="0"/>
      <dgm:spPr/>
    </dgm:pt>
    <dgm:pt modelId="{132B0D18-E989-4E00-9BF6-CE1F27C50F4B}" type="pres">
      <dgm:prSet presAssocID="{7CCDB33C-5557-41D0-B6D1-0C78E42B670A}" presName="accentRepeatNode" presStyleLbl="solidFgAcc1" presStyleIdx="2" presStyleCnt="3"/>
      <dgm:spPr/>
    </dgm:pt>
  </dgm:ptLst>
  <dgm:cxnLst>
    <dgm:cxn modelId="{73C60300-4D10-4CA5-9E4A-4EEB816A30E3}" srcId="{B4FDC15C-C037-4B03-90A0-96C85A3CC0A0}" destId="{2FD91332-454C-422F-B214-865D525662AD}" srcOrd="1" destOrd="0" parTransId="{77549F50-6552-4774-A0EE-2EAD516FCDAB}" sibTransId="{39B1E544-398B-437A-8FCC-8ED6E4E90EE0}"/>
    <dgm:cxn modelId="{384E0605-C684-44B8-BB0E-A43DCEF73238}" type="presOf" srcId="{0DFF1A5A-3D13-4DA1-AE79-E65C7F4F1E25}" destId="{2A4D9006-7EE8-47CF-B2F6-B1E41F33871C}" srcOrd="0" destOrd="0" presId="urn:microsoft.com/office/officeart/2008/layout/VerticalCurvedList"/>
    <dgm:cxn modelId="{E762A309-D99A-4C42-8CC7-0ED0346E0BD5}" type="presOf" srcId="{BE80ABF8-3E84-4AB3-95B1-8E3D9EA9A3A2}" destId="{BEFFBF9E-851D-4158-812A-2D7177B91ADF}" srcOrd="0" destOrd="0" presId="urn:microsoft.com/office/officeart/2008/layout/VerticalCurvedList"/>
    <dgm:cxn modelId="{402C5F14-81FA-41F0-9534-E118FABF9810}" type="presOf" srcId="{2FD91332-454C-422F-B214-865D525662AD}" destId="{7868FF83-172C-461B-80CF-497784725DE0}" srcOrd="0" destOrd="0" presId="urn:microsoft.com/office/officeart/2008/layout/VerticalCurvedList"/>
    <dgm:cxn modelId="{ACA16A26-952C-45EA-9EFA-34B402EEBD13}" srcId="{B4FDC15C-C037-4B03-90A0-96C85A3CC0A0}" destId="{BE80ABF8-3E84-4AB3-95B1-8E3D9EA9A3A2}" srcOrd="0" destOrd="0" parTransId="{3622C831-8627-4136-851F-B1D49C81F6D8}" sibTransId="{0DFF1A5A-3D13-4DA1-AE79-E65C7F4F1E25}"/>
    <dgm:cxn modelId="{827F2A68-13CB-442D-9BA8-0FE647A1184C}" srcId="{B4FDC15C-C037-4B03-90A0-96C85A3CC0A0}" destId="{7CCDB33C-5557-41D0-B6D1-0C78E42B670A}" srcOrd="2" destOrd="0" parTransId="{BBBD9258-F11E-4412-8B4F-8888F71D9ABB}" sibTransId="{E07E7122-BBCC-42F7-ABF4-AF7D1922AE1B}"/>
    <dgm:cxn modelId="{488C6C4F-679E-4CC5-988C-AF45E9526278}" type="presOf" srcId="{B4FDC15C-C037-4B03-90A0-96C85A3CC0A0}" destId="{64394B12-AB22-4AAC-95E8-C3072DB29F95}" srcOrd="0" destOrd="0" presId="urn:microsoft.com/office/officeart/2008/layout/VerticalCurvedList"/>
    <dgm:cxn modelId="{1DE152AD-0883-410D-AF6E-6DA6C4A437BA}" type="presOf" srcId="{7CCDB33C-5557-41D0-B6D1-0C78E42B670A}" destId="{C202E023-CB5D-4A2F-95FB-8A4F9F3BFDF0}" srcOrd="0" destOrd="0" presId="urn:microsoft.com/office/officeart/2008/layout/VerticalCurvedList"/>
    <dgm:cxn modelId="{C5C97254-F994-4F15-A0A5-01902FFE5E5D}" type="presParOf" srcId="{64394B12-AB22-4AAC-95E8-C3072DB29F95}" destId="{6B1FBACF-D4A2-4569-BF71-1C1154D59CD6}" srcOrd="0" destOrd="0" presId="urn:microsoft.com/office/officeart/2008/layout/VerticalCurvedList"/>
    <dgm:cxn modelId="{A865BE73-B156-4068-B7F1-B904CABF21C3}" type="presParOf" srcId="{6B1FBACF-D4A2-4569-BF71-1C1154D59CD6}" destId="{71C7BED4-D080-46B7-B276-7D5B98AFFDB7}" srcOrd="0" destOrd="0" presId="urn:microsoft.com/office/officeart/2008/layout/VerticalCurvedList"/>
    <dgm:cxn modelId="{12BAEA7D-5886-4BDE-904C-71208B73F2C0}" type="presParOf" srcId="{71C7BED4-D080-46B7-B276-7D5B98AFFDB7}" destId="{EFA43065-0C6C-4665-A656-C2657449732B}" srcOrd="0" destOrd="0" presId="urn:microsoft.com/office/officeart/2008/layout/VerticalCurvedList"/>
    <dgm:cxn modelId="{E7086E39-D325-46C8-89D6-09B119EE1A08}" type="presParOf" srcId="{71C7BED4-D080-46B7-B276-7D5B98AFFDB7}" destId="{2A4D9006-7EE8-47CF-B2F6-B1E41F33871C}" srcOrd="1" destOrd="0" presId="urn:microsoft.com/office/officeart/2008/layout/VerticalCurvedList"/>
    <dgm:cxn modelId="{363F6D75-4356-4133-A4A4-6BFD9EE68C9B}" type="presParOf" srcId="{71C7BED4-D080-46B7-B276-7D5B98AFFDB7}" destId="{353D7CAB-D685-4DA5-A8AE-AD13F0BBEB37}" srcOrd="2" destOrd="0" presId="urn:microsoft.com/office/officeart/2008/layout/VerticalCurvedList"/>
    <dgm:cxn modelId="{FE177F7E-A66A-4BA7-BA86-BEFCDD171A5E}" type="presParOf" srcId="{71C7BED4-D080-46B7-B276-7D5B98AFFDB7}" destId="{53BCCBF1-3DA4-4377-AC08-74FF436400C9}" srcOrd="3" destOrd="0" presId="urn:microsoft.com/office/officeart/2008/layout/VerticalCurvedList"/>
    <dgm:cxn modelId="{6058AB08-4880-49A7-8072-4BAA1F93F219}" type="presParOf" srcId="{6B1FBACF-D4A2-4569-BF71-1C1154D59CD6}" destId="{BEFFBF9E-851D-4158-812A-2D7177B91ADF}" srcOrd="1" destOrd="0" presId="urn:microsoft.com/office/officeart/2008/layout/VerticalCurvedList"/>
    <dgm:cxn modelId="{E1C9CC97-299D-4049-9FAE-94383E84537F}" type="presParOf" srcId="{6B1FBACF-D4A2-4569-BF71-1C1154D59CD6}" destId="{01CAB3EB-1C88-4F00-B56F-D920118BF60E}" srcOrd="2" destOrd="0" presId="urn:microsoft.com/office/officeart/2008/layout/VerticalCurvedList"/>
    <dgm:cxn modelId="{C545B9EE-8E10-41E9-9369-E52154A5E5EB}" type="presParOf" srcId="{01CAB3EB-1C88-4F00-B56F-D920118BF60E}" destId="{217A6436-8B04-4704-A66E-A7C3F0149BE5}" srcOrd="0" destOrd="0" presId="urn:microsoft.com/office/officeart/2008/layout/VerticalCurvedList"/>
    <dgm:cxn modelId="{3FB0B0C3-5FDE-4BB9-B952-052C465AB92A}" type="presParOf" srcId="{6B1FBACF-D4A2-4569-BF71-1C1154D59CD6}" destId="{7868FF83-172C-461B-80CF-497784725DE0}" srcOrd="3" destOrd="0" presId="urn:microsoft.com/office/officeart/2008/layout/VerticalCurvedList"/>
    <dgm:cxn modelId="{6096B6B4-DF40-4BF5-964F-6E20A9A8F488}" type="presParOf" srcId="{6B1FBACF-D4A2-4569-BF71-1C1154D59CD6}" destId="{ECDCC594-F7ED-4D45-A2FE-0FD9AC3DF041}" srcOrd="4" destOrd="0" presId="urn:microsoft.com/office/officeart/2008/layout/VerticalCurvedList"/>
    <dgm:cxn modelId="{C895288E-961F-43EF-8C3A-841E077B6A97}" type="presParOf" srcId="{ECDCC594-F7ED-4D45-A2FE-0FD9AC3DF041}" destId="{4A331034-7E83-44ED-A385-8586F8ADB9B4}" srcOrd="0" destOrd="0" presId="urn:microsoft.com/office/officeart/2008/layout/VerticalCurvedList"/>
    <dgm:cxn modelId="{5879A85F-7D17-42B0-8680-704838A7E88E}" type="presParOf" srcId="{6B1FBACF-D4A2-4569-BF71-1C1154D59CD6}" destId="{C202E023-CB5D-4A2F-95FB-8A4F9F3BFDF0}" srcOrd="5" destOrd="0" presId="urn:microsoft.com/office/officeart/2008/layout/VerticalCurvedList"/>
    <dgm:cxn modelId="{82666629-09F4-4705-A069-CF58125FDB65}" type="presParOf" srcId="{6B1FBACF-D4A2-4569-BF71-1C1154D59CD6}" destId="{2D923F7B-B093-495B-BB19-41717521958E}" srcOrd="6" destOrd="0" presId="urn:microsoft.com/office/officeart/2008/layout/VerticalCurvedList"/>
    <dgm:cxn modelId="{CED7A444-F409-48B3-B6BB-74C0EFAFA609}" type="presParOf" srcId="{2D923F7B-B093-495B-BB19-41717521958E}" destId="{132B0D18-E989-4E00-9BF6-CE1F27C50F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9231E-F5DC-4FB2-BA86-33083C8891F0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latin typeface="Calibri" panose="020F0502020204030204" pitchFamily="34" charset="0"/>
              <a:cs typeface="Calibri" panose="020F0502020204030204" pitchFamily="34" charset="0"/>
            </a:rPr>
            <a:t>Типы манипуляторов</a:t>
          </a:r>
        </a:p>
      </dsp:txBody>
      <dsp:txXfrm>
        <a:off x="3001336" y="1646670"/>
        <a:ext cx="2125326" cy="2125326"/>
      </dsp:txXfrm>
    </dsp:sp>
    <dsp:sp modelId="{79BF601E-DDC5-42A5-A664-937CBEDF13AD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solidFill>
          <a:schemeClr val="accent3">
            <a:alpha val="50000"/>
            <a:hueOff val="1244992"/>
            <a:satOff val="-486"/>
            <a:lumOff val="38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alibri" panose="020F0502020204030204" pitchFamily="34" charset="0"/>
              <a:cs typeface="Calibri" panose="020F0502020204030204" pitchFamily="34" charset="0"/>
            </a:rPr>
            <a:t>Активный</a:t>
          </a:r>
        </a:p>
      </dsp:txBody>
      <dsp:txXfrm>
        <a:off x="3532668" y="220621"/>
        <a:ext cx="1062663" cy="1062663"/>
      </dsp:txXfrm>
    </dsp:sp>
    <dsp:sp modelId="{4B652518-5887-4CCC-A7E6-9F009DA34D2D}">
      <dsp:nvSpPr>
        <dsp:cNvPr id="0" name=""/>
        <dsp:cNvSpPr/>
      </dsp:nvSpPr>
      <dsp:spPr>
        <a:xfrm>
          <a:off x="5269963" y="1957916"/>
          <a:ext cx="1502833" cy="1502833"/>
        </a:xfrm>
        <a:prstGeom prst="ellipse">
          <a:avLst/>
        </a:prstGeom>
        <a:solidFill>
          <a:schemeClr val="accent3">
            <a:alpha val="50000"/>
            <a:hueOff val="2489983"/>
            <a:satOff val="-971"/>
            <a:lumOff val="7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alibri" panose="020F0502020204030204" pitchFamily="34" charset="0"/>
              <a:cs typeface="Calibri" panose="020F0502020204030204" pitchFamily="34" charset="0"/>
            </a:rPr>
            <a:t>Пассивный</a:t>
          </a:r>
        </a:p>
      </dsp:txBody>
      <dsp:txXfrm>
        <a:off x="5490048" y="2178001"/>
        <a:ext cx="1062663" cy="1062663"/>
      </dsp:txXfrm>
    </dsp:sp>
    <dsp:sp modelId="{1F3DA759-A047-43AF-B5B6-A831900B2911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solidFill>
          <a:schemeClr val="accent3">
            <a:alpha val="50000"/>
            <a:hueOff val="3734975"/>
            <a:satOff val="-1457"/>
            <a:lumOff val="114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alibri" panose="020F0502020204030204" pitchFamily="34" charset="0"/>
              <a:cs typeface="Calibri" panose="020F0502020204030204" pitchFamily="34" charset="0"/>
            </a:rPr>
            <a:t>Соревнующийся</a:t>
          </a:r>
        </a:p>
      </dsp:txBody>
      <dsp:txXfrm>
        <a:off x="3532668" y="4135382"/>
        <a:ext cx="1062663" cy="1062663"/>
      </dsp:txXfrm>
    </dsp:sp>
    <dsp:sp modelId="{F7135B7D-8406-4E90-8233-5800F211468A}">
      <dsp:nvSpPr>
        <dsp:cNvPr id="0" name=""/>
        <dsp:cNvSpPr/>
      </dsp:nvSpPr>
      <dsp:spPr>
        <a:xfrm>
          <a:off x="1355202" y="1957916"/>
          <a:ext cx="1502833" cy="1502833"/>
        </a:xfrm>
        <a:prstGeom prst="ellipse">
          <a:avLst/>
        </a:prstGeom>
        <a:solidFill>
          <a:schemeClr val="accent3">
            <a:alpha val="50000"/>
            <a:hueOff val="4979966"/>
            <a:satOff val="-1943"/>
            <a:lumOff val="1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Calibri" panose="020F0502020204030204" pitchFamily="34" charset="0"/>
              <a:cs typeface="Calibri" panose="020F0502020204030204" pitchFamily="34" charset="0"/>
            </a:rPr>
            <a:t>Безразличный</a:t>
          </a:r>
        </a:p>
      </dsp:txBody>
      <dsp:txXfrm>
        <a:off x="1575287" y="2178001"/>
        <a:ext cx="1062663" cy="1062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1A9B1-1A29-46BC-8028-CE9B29D2C842}">
      <dsp:nvSpPr>
        <dsp:cNvPr id="0" name=""/>
        <dsp:cNvSpPr/>
      </dsp:nvSpPr>
      <dsp:spPr>
        <a:xfrm>
          <a:off x="462295" y="846"/>
          <a:ext cx="2990597" cy="299059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4583" tIns="24130" rIns="164583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libri" panose="020F0502020204030204" pitchFamily="34" charset="0"/>
              <a:cs typeface="Calibri" panose="020F0502020204030204" pitchFamily="34" charset="0"/>
            </a:rPr>
            <a:t>Провоцирование ваших защитных реакций</a:t>
          </a:r>
        </a:p>
      </dsp:txBody>
      <dsp:txXfrm>
        <a:off x="900258" y="438809"/>
        <a:ext cx="2114671" cy="2114671"/>
      </dsp:txXfrm>
    </dsp:sp>
    <dsp:sp modelId="{0E67F2C5-3FB7-4594-BDBD-A7F163743233}">
      <dsp:nvSpPr>
        <dsp:cNvPr id="0" name=""/>
        <dsp:cNvSpPr/>
      </dsp:nvSpPr>
      <dsp:spPr>
        <a:xfrm>
          <a:off x="2854773" y="846"/>
          <a:ext cx="2990597" cy="2990597"/>
        </a:xfrm>
        <a:prstGeom prst="ellipse">
          <a:avLst/>
        </a:prstGeom>
        <a:solidFill>
          <a:schemeClr val="accent3">
            <a:alpha val="50000"/>
            <a:hueOff val="4979966"/>
            <a:satOff val="-1943"/>
            <a:lumOff val="1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4583" tIns="24130" rIns="164583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latin typeface="Calibri" panose="020F0502020204030204" pitchFamily="34" charset="0"/>
              <a:cs typeface="Calibri" panose="020F0502020204030204" pitchFamily="34" charset="0"/>
            </a:rPr>
            <a:t>Игра на вашей нетерпеливости</a:t>
          </a:r>
        </a:p>
      </dsp:txBody>
      <dsp:txXfrm>
        <a:off x="3292736" y="438809"/>
        <a:ext cx="2114671" cy="2114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D9006-7EE8-47CF-B2F6-B1E41F33871C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FBF9E-851D-4158-812A-2D7177B91ADF}">
      <dsp:nvSpPr>
        <dsp:cNvPr id="0" name=""/>
        <dsp:cNvSpPr/>
      </dsp:nvSpPr>
      <dsp:spPr>
        <a:xfrm>
          <a:off x="752110" y="541866"/>
          <a:ext cx="10603110" cy="10837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Сначала стоит научиться их замечать в свою сторону, а также замечать, как вы сами манипулируете людьми</a:t>
          </a:r>
        </a:p>
      </dsp:txBody>
      <dsp:txXfrm>
        <a:off x="752110" y="541866"/>
        <a:ext cx="10603110" cy="1083733"/>
      </dsp:txXfrm>
    </dsp:sp>
    <dsp:sp modelId="{217A6436-8B04-4704-A66E-A7C3F0149BE5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8FF83-172C-461B-80CF-497784725DE0}">
      <dsp:nvSpPr>
        <dsp:cNvPr id="0" name=""/>
        <dsp:cNvSpPr/>
      </dsp:nvSpPr>
      <dsp:spPr>
        <a:xfrm>
          <a:off x="1146048" y="2167466"/>
          <a:ext cx="10209173" cy="1083733"/>
        </a:xfrm>
        <a:prstGeom prst="rect">
          <a:avLst/>
        </a:prstGeom>
        <a:solidFill>
          <a:schemeClr val="accent3">
            <a:hueOff val="2489983"/>
            <a:satOff val="-971"/>
            <a:lumOff val="76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Затем отслеживать на каком чувстве манипулируют — за какой крючок цепляют</a:t>
          </a:r>
        </a:p>
      </dsp:txBody>
      <dsp:txXfrm>
        <a:off x="1146048" y="2167466"/>
        <a:ext cx="10209173" cy="1083733"/>
      </dsp:txXfrm>
    </dsp:sp>
    <dsp:sp modelId="{4A331034-7E83-44ED-A385-8586F8ADB9B4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2E023-CB5D-4A2F-95FB-8A4F9F3BFDF0}">
      <dsp:nvSpPr>
        <dsp:cNvPr id="0" name=""/>
        <dsp:cNvSpPr/>
      </dsp:nvSpPr>
      <dsp:spPr>
        <a:xfrm>
          <a:off x="752110" y="3793066"/>
          <a:ext cx="10603110" cy="1083733"/>
        </a:xfrm>
        <a:prstGeom prst="rect">
          <a:avLst/>
        </a:prstGeom>
        <a:solidFill>
          <a:schemeClr val="accent3">
            <a:hueOff val="4979966"/>
            <a:satOff val="-1943"/>
            <a:lumOff val="1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021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Разбираться с крючками и своими чувствами лучше в рамках психотерапии вместе с психологом, учась выстраивать личные границы и оберегать их, а также говорить о себе и выражать свои чувства и мысли перед другими прямо и открыто</a:t>
          </a:r>
        </a:p>
      </dsp:txBody>
      <dsp:txXfrm>
        <a:off x="752110" y="3793066"/>
        <a:ext cx="10603110" cy="1083733"/>
      </dsp:txXfrm>
    </dsp:sp>
    <dsp:sp modelId="{132B0D18-E989-4E00-9BF6-CE1F27C50F4B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A3BF06A-CDF4-4AFB-9E9F-3D7ECC972F3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63F2F6-9C39-4C84-84C7-969D13B209B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27731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06A-CDF4-4AFB-9E9F-3D7ECC972F3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F2F6-9C39-4C84-84C7-969D13B20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5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06A-CDF4-4AFB-9E9F-3D7ECC972F3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F2F6-9C39-4C84-84C7-969D13B20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9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06A-CDF4-4AFB-9E9F-3D7ECC972F3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F2F6-9C39-4C84-84C7-969D13B20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94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BF06A-CDF4-4AFB-9E9F-3D7ECC972F3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63F2F6-9C39-4C84-84C7-969D13B209B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68153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06A-CDF4-4AFB-9E9F-3D7ECC972F3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F2F6-9C39-4C84-84C7-969D13B20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3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06A-CDF4-4AFB-9E9F-3D7ECC972F3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F2F6-9C39-4C84-84C7-969D13B20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2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06A-CDF4-4AFB-9E9F-3D7ECC972F3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F2F6-9C39-4C84-84C7-969D13B20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3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BF06A-CDF4-4AFB-9E9F-3D7ECC972F3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3F2F6-9C39-4C84-84C7-969D13B209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9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BF06A-CDF4-4AFB-9E9F-3D7ECC972F3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63F2F6-9C39-4C84-84C7-969D13B209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924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3BF06A-CDF4-4AFB-9E9F-3D7ECC972F3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63F2F6-9C39-4C84-84C7-969D13B209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254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2A3BF06A-CDF4-4AFB-9E9F-3D7ECC972F35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163F2F6-9C39-4C84-84C7-969D13B209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9560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8016" y="1746891"/>
            <a:ext cx="8101708" cy="1919022"/>
          </a:xfrm>
        </p:spPr>
        <p:txBody>
          <a:bodyPr/>
          <a:lstStyle/>
          <a:p>
            <a:r>
              <a:rPr lang="ru-RU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Манипулятивное</a:t>
            </a:r>
            <a:r>
              <a:rPr lang="ru-RU" sz="6000" dirty="0">
                <a:latin typeface="Calibri" panose="020F0502020204030204" pitchFamily="34" charset="0"/>
                <a:cs typeface="Calibri" panose="020F0502020204030204" pitchFamily="34" charset="0"/>
              </a:rPr>
              <a:t> общение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6321" y="4554795"/>
            <a:ext cx="6831673" cy="1086237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Выполнили: студентки </a:t>
            </a:r>
          </a:p>
          <a:p>
            <a:pPr algn="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421Н1 группы</a:t>
            </a:r>
          </a:p>
          <a:p>
            <a:pPr algn="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Жолтикова Вита</a:t>
            </a:r>
          </a:p>
          <a:p>
            <a:pPr algn="r"/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Брюхова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Мария</a:t>
            </a:r>
          </a:p>
          <a:p>
            <a:pPr algn="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Волкова Таисия</a:t>
            </a:r>
          </a:p>
        </p:txBody>
      </p:sp>
    </p:spTree>
    <p:extLst>
      <p:ext uri="{BB962C8B-B14F-4D97-AF65-F5344CB8AC3E}">
        <p14:creationId xmlns:p14="http://schemas.microsoft.com/office/powerpoint/2010/main" val="208407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8130" y="349135"/>
            <a:ext cx="10742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Манипуляция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предполагает объективное восприятие партнера (стремление добиться контроля над поведением и мыслями другого человека).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8130" y="1786928"/>
            <a:ext cx="10742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Манипулятивное</a:t>
            </a:r>
            <a:r>
              <a:rPr lang="ru-R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общение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– форма межличностного общения, при которой воздействие на партнера осуществляется скрытно для достижения своих целей.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349135"/>
            <a:ext cx="10989425" cy="9393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14703"/>
            <a:ext cx="11028620" cy="975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028" y="2895997"/>
            <a:ext cx="5491769" cy="374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09811951"/>
              </p:ext>
            </p:extLst>
          </p:nvPr>
        </p:nvGraphicFramePr>
        <p:xfrm>
          <a:off x="703348" y="6991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1209" y="1759681"/>
            <a:ext cx="6372899" cy="509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39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066" y="0"/>
            <a:ext cx="109558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Использование </a:t>
            </a:r>
            <a:r>
              <a:rPr lang="ru-RU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манипулятивных</a:t>
            </a:r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 тактик в деловой беседе.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3048000"/>
            <a:ext cx="5715000" cy="381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6300" y="1417490"/>
            <a:ext cx="11201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Манипулятивные</a:t>
            </a:r>
            <a:r>
              <a:rPr lang="ru-RU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 тактики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– всевозможные отвлекающие обманные приемы и способы воздействия (например, тактика «запускания» слуха), которые побуждают собеседника к действиям и высказываниям, наносящим ущерб его интересам и которых он бы не совершил, если бы не был введен в заблуждение другой стороной.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17613348"/>
              </p:ext>
            </p:extLst>
          </p:nvPr>
        </p:nvGraphicFramePr>
        <p:xfrm>
          <a:off x="520700" y="3522132"/>
          <a:ext cx="6307667" cy="2992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8183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46649" y="11780"/>
            <a:ext cx="6118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Как уйти от манипуляций?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28929032"/>
              </p:ext>
            </p:extLst>
          </p:nvPr>
        </p:nvGraphicFramePr>
        <p:xfrm>
          <a:off x="643466" y="999065"/>
          <a:ext cx="1142999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169566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25</TotalTime>
  <Words>189</Words>
  <Application>Microsoft Office PowerPoint</Application>
  <PresentationFormat>Широкоэкранный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Calibri</vt:lpstr>
      <vt:lpstr>Franklin Gothic Book</vt:lpstr>
      <vt:lpstr>Crop</vt:lpstr>
      <vt:lpstr>Манипулятивное общение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Манипулятивное общение</dc:title>
  <dc:creator>Пользователь Windows</dc:creator>
  <cp:lastModifiedBy>111</cp:lastModifiedBy>
  <cp:revision>3</cp:revision>
  <dcterms:created xsi:type="dcterms:W3CDTF">2024-09-11T06:00:22Z</dcterms:created>
  <dcterms:modified xsi:type="dcterms:W3CDTF">2024-09-11T16:25:24Z</dcterms:modified>
</cp:coreProperties>
</file>